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8"/>
  </p:notesMasterIdLst>
  <p:sldIdLst>
    <p:sldId id="256" r:id="rId2"/>
    <p:sldId id="257" r:id="rId3"/>
    <p:sldId id="282" r:id="rId4"/>
    <p:sldId id="26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314" r:id="rId14"/>
    <p:sldId id="315" r:id="rId15"/>
    <p:sldId id="322" r:id="rId16"/>
    <p:sldId id="317" r:id="rId17"/>
    <p:sldId id="318" r:id="rId18"/>
    <p:sldId id="329" r:id="rId19"/>
    <p:sldId id="325" r:id="rId20"/>
    <p:sldId id="319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2D741-7C7E-45BF-A047-1B2D63DF0645}" v="7" dt="2024-08-21T09:37:5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Jentoft" userId="d5ecbccb-5c3b-4895-9584-bfe096f1ca15" providerId="ADAL" clId="{DFE2D741-7C7E-45BF-A047-1B2D63DF0645}"/>
    <pc:docChg chg="undo custSel addSld delSld modSld">
      <pc:chgData name="Svein Jentoft" userId="d5ecbccb-5c3b-4895-9584-bfe096f1ca15" providerId="ADAL" clId="{DFE2D741-7C7E-45BF-A047-1B2D63DF0645}" dt="2024-08-22T09:28:47.186" v="26" actId="47"/>
      <pc:docMkLst>
        <pc:docMk/>
      </pc:docMkLst>
      <pc:sldChg chg="del">
        <pc:chgData name="Svein Jentoft" userId="d5ecbccb-5c3b-4895-9584-bfe096f1ca15" providerId="ADAL" clId="{DFE2D741-7C7E-45BF-A047-1B2D63DF0645}" dt="2024-08-21T09:20:22.415" v="0" actId="47"/>
        <pc:sldMkLst>
          <pc:docMk/>
          <pc:sldMk cId="0" sldId="269"/>
        </pc:sldMkLst>
      </pc:sldChg>
      <pc:sldChg chg="del">
        <pc:chgData name="Svein Jentoft" userId="d5ecbccb-5c3b-4895-9584-bfe096f1ca15" providerId="ADAL" clId="{DFE2D741-7C7E-45BF-A047-1B2D63DF0645}" dt="2024-08-21T09:22:42.335" v="3" actId="47"/>
        <pc:sldMkLst>
          <pc:docMk/>
          <pc:sldMk cId="0" sldId="270"/>
        </pc:sldMkLst>
      </pc:sldChg>
      <pc:sldChg chg="del">
        <pc:chgData name="Svein Jentoft" userId="d5ecbccb-5c3b-4895-9584-bfe096f1ca15" providerId="ADAL" clId="{DFE2D741-7C7E-45BF-A047-1B2D63DF0645}" dt="2024-08-21T09:30:19.890" v="6" actId="47"/>
        <pc:sldMkLst>
          <pc:docMk/>
          <pc:sldMk cId="0" sldId="271"/>
        </pc:sldMkLst>
      </pc:sldChg>
      <pc:sldChg chg="del">
        <pc:chgData name="Svein Jentoft" userId="d5ecbccb-5c3b-4895-9584-bfe096f1ca15" providerId="ADAL" clId="{DFE2D741-7C7E-45BF-A047-1B2D63DF0645}" dt="2024-08-21T09:33:04.228" v="11" actId="47"/>
        <pc:sldMkLst>
          <pc:docMk/>
          <pc:sldMk cId="0" sldId="272"/>
        </pc:sldMkLst>
      </pc:sldChg>
      <pc:sldChg chg="del">
        <pc:chgData name="Svein Jentoft" userId="d5ecbccb-5c3b-4895-9584-bfe096f1ca15" providerId="ADAL" clId="{DFE2D741-7C7E-45BF-A047-1B2D63DF0645}" dt="2024-08-21T09:38:09.290" v="21" actId="47"/>
        <pc:sldMkLst>
          <pc:docMk/>
          <pc:sldMk cId="0" sldId="273"/>
        </pc:sldMkLst>
      </pc:sldChg>
      <pc:sldChg chg="del">
        <pc:chgData name="Svein Jentoft" userId="d5ecbccb-5c3b-4895-9584-bfe096f1ca15" providerId="ADAL" clId="{DFE2D741-7C7E-45BF-A047-1B2D63DF0645}" dt="2024-08-21T09:35:30.259" v="14" actId="47"/>
        <pc:sldMkLst>
          <pc:docMk/>
          <pc:sldMk cId="0" sldId="274"/>
        </pc:sldMkLst>
      </pc:sldChg>
      <pc:sldChg chg="del">
        <pc:chgData name="Svein Jentoft" userId="d5ecbccb-5c3b-4895-9584-bfe096f1ca15" providerId="ADAL" clId="{DFE2D741-7C7E-45BF-A047-1B2D63DF0645}" dt="2024-08-21T17:52:08.469" v="25" actId="47"/>
        <pc:sldMkLst>
          <pc:docMk/>
          <pc:sldMk cId="0" sldId="275"/>
        </pc:sldMkLst>
      </pc:sldChg>
      <pc:sldChg chg="addSp modSp mod setBg">
        <pc:chgData name="Svein Jentoft" userId="d5ecbccb-5c3b-4895-9584-bfe096f1ca15" providerId="ADAL" clId="{DFE2D741-7C7E-45BF-A047-1B2D63DF0645}" dt="2024-08-21T09:40:59.320" v="24" actId="26606"/>
        <pc:sldMkLst>
          <pc:docMk/>
          <pc:sldMk cId="588459717" sldId="288"/>
        </pc:sldMkLst>
        <pc:spChg chg="mod ord">
          <ac:chgData name="Svein Jentoft" userId="d5ecbccb-5c3b-4895-9584-bfe096f1ca15" providerId="ADAL" clId="{DFE2D741-7C7E-45BF-A047-1B2D63DF0645}" dt="2024-08-21T09:40:59.320" v="24" actId="26606"/>
          <ac:spMkLst>
            <pc:docMk/>
            <pc:sldMk cId="588459717" sldId="288"/>
            <ac:spMk id="3" creationId="{8CF335D0-67B4-6DCE-6E0D-ADCDF7675339}"/>
          </ac:spMkLst>
        </pc:spChg>
        <pc:spChg chg="add">
          <ac:chgData name="Svein Jentoft" userId="d5ecbccb-5c3b-4895-9584-bfe096f1ca15" providerId="ADAL" clId="{DFE2D741-7C7E-45BF-A047-1B2D63DF0645}" dt="2024-08-21T09:40:59.320" v="24" actId="26606"/>
          <ac:spMkLst>
            <pc:docMk/>
            <pc:sldMk cId="588459717" sldId="288"/>
            <ac:spMk id="9" creationId="{5A0118C5-4F8D-4CF4-BADD-53FEACC6C42A}"/>
          </ac:spMkLst>
        </pc:spChg>
        <pc:spChg chg="add">
          <ac:chgData name="Svein Jentoft" userId="d5ecbccb-5c3b-4895-9584-bfe096f1ca15" providerId="ADAL" clId="{DFE2D741-7C7E-45BF-A047-1B2D63DF0645}" dt="2024-08-21T09:40:59.320" v="24" actId="26606"/>
          <ac:spMkLst>
            <pc:docMk/>
            <pc:sldMk cId="588459717" sldId="288"/>
            <ac:spMk id="19" creationId="{EAED1919-54A1-41C9-B30B-A3FF3F58E38B}"/>
          </ac:spMkLst>
        </pc:spChg>
        <pc:spChg chg="add">
          <ac:chgData name="Svein Jentoft" userId="d5ecbccb-5c3b-4895-9584-bfe096f1ca15" providerId="ADAL" clId="{DFE2D741-7C7E-45BF-A047-1B2D63DF0645}" dt="2024-08-21T09:40:59.320" v="24" actId="26606"/>
          <ac:spMkLst>
            <pc:docMk/>
            <pc:sldMk cId="588459717" sldId="288"/>
            <ac:spMk id="25" creationId="{FFFEB18F-F81F-4CED-BE64-EB888A77C3B8}"/>
          </ac:spMkLst>
        </pc:spChg>
        <pc:grpChg chg="add">
          <ac:chgData name="Svein Jentoft" userId="d5ecbccb-5c3b-4895-9584-bfe096f1ca15" providerId="ADAL" clId="{DFE2D741-7C7E-45BF-A047-1B2D63DF0645}" dt="2024-08-21T09:40:59.320" v="24" actId="26606"/>
          <ac:grpSpMkLst>
            <pc:docMk/>
            <pc:sldMk cId="588459717" sldId="288"/>
            <ac:grpSpMk id="11" creationId="{00C7DD97-49DC-4BFD-951D-CFF51B976DE9}"/>
          </ac:grpSpMkLst>
        </pc:grpChg>
        <pc:grpChg chg="add">
          <ac:chgData name="Svein Jentoft" userId="d5ecbccb-5c3b-4895-9584-bfe096f1ca15" providerId="ADAL" clId="{DFE2D741-7C7E-45BF-A047-1B2D63DF0645}" dt="2024-08-21T09:40:59.320" v="24" actId="26606"/>
          <ac:grpSpMkLst>
            <pc:docMk/>
            <pc:sldMk cId="588459717" sldId="288"/>
            <ac:grpSpMk id="15" creationId="{176786CF-68E6-476D-909E-8522718B7BE0}"/>
          </ac:grpSpMkLst>
        </pc:grpChg>
        <pc:grpChg chg="add">
          <ac:chgData name="Svein Jentoft" userId="d5ecbccb-5c3b-4895-9584-bfe096f1ca15" providerId="ADAL" clId="{DFE2D741-7C7E-45BF-A047-1B2D63DF0645}" dt="2024-08-21T09:40:59.320" v="24" actId="26606"/>
          <ac:grpSpMkLst>
            <pc:docMk/>
            <pc:sldMk cId="588459717" sldId="288"/>
            <ac:grpSpMk id="21" creationId="{00E015F5-1A99-4E40-BC3D-7707802996B5}"/>
          </ac:grpSpMkLst>
        </pc:grpChg>
        <pc:grpChg chg="add">
          <ac:chgData name="Svein Jentoft" userId="d5ecbccb-5c3b-4895-9584-bfe096f1ca15" providerId="ADAL" clId="{DFE2D741-7C7E-45BF-A047-1B2D63DF0645}" dt="2024-08-21T09:40:59.320" v="24" actId="26606"/>
          <ac:grpSpMkLst>
            <pc:docMk/>
            <pc:sldMk cId="588459717" sldId="288"/>
            <ac:grpSpMk id="27" creationId="{A04977CB-3825-471A-A590-C57F8C350306}"/>
          </ac:grpSpMkLst>
        </pc:grpChg>
        <pc:picChg chg="mod ord">
          <ac:chgData name="Svein Jentoft" userId="d5ecbccb-5c3b-4895-9584-bfe096f1ca15" providerId="ADAL" clId="{DFE2D741-7C7E-45BF-A047-1B2D63DF0645}" dt="2024-08-21T09:40:59.320" v="24" actId="26606"/>
          <ac:picMkLst>
            <pc:docMk/>
            <pc:sldMk cId="588459717" sldId="288"/>
            <ac:picMk id="2" creationId="{80B40160-E9B6-EAA5-E0DE-8C149602642B}"/>
          </ac:picMkLst>
        </pc:picChg>
        <pc:picChg chg="mod">
          <ac:chgData name="Svein Jentoft" userId="d5ecbccb-5c3b-4895-9584-bfe096f1ca15" providerId="ADAL" clId="{DFE2D741-7C7E-45BF-A047-1B2D63DF0645}" dt="2024-08-21T09:40:59.320" v="24" actId="26606"/>
          <ac:picMkLst>
            <pc:docMk/>
            <pc:sldMk cId="588459717" sldId="288"/>
            <ac:picMk id="4" creationId="{C526D71D-CAA6-7147-7DE8-AD6E2469AA37}"/>
          </ac:picMkLst>
        </pc:picChg>
      </pc:sldChg>
      <pc:sldChg chg="addSp modSp mod setBg">
        <pc:chgData name="Svein Jentoft" userId="d5ecbccb-5c3b-4895-9584-bfe096f1ca15" providerId="ADAL" clId="{DFE2D741-7C7E-45BF-A047-1B2D63DF0645}" dt="2024-08-21T09:40:35.572" v="23" actId="26606"/>
        <pc:sldMkLst>
          <pc:docMk/>
          <pc:sldMk cId="2765818653" sldId="289"/>
        </pc:sldMkLst>
        <pc:spChg chg="mod ord">
          <ac:chgData name="Svein Jentoft" userId="d5ecbccb-5c3b-4895-9584-bfe096f1ca15" providerId="ADAL" clId="{DFE2D741-7C7E-45BF-A047-1B2D63DF0645}" dt="2024-08-21T09:40:35.572" v="23" actId="26606"/>
          <ac:spMkLst>
            <pc:docMk/>
            <pc:sldMk cId="2765818653" sldId="289"/>
            <ac:spMk id="2" creationId="{00000000-0000-0000-0000-000000000000}"/>
          </ac:spMkLst>
        </pc:spChg>
        <pc:spChg chg="mod">
          <ac:chgData name="Svein Jentoft" userId="d5ecbccb-5c3b-4895-9584-bfe096f1ca15" providerId="ADAL" clId="{DFE2D741-7C7E-45BF-A047-1B2D63DF0645}" dt="2024-08-21T09:40:35.572" v="23" actId="26606"/>
          <ac:spMkLst>
            <pc:docMk/>
            <pc:sldMk cId="2765818653" sldId="289"/>
            <ac:spMk id="3" creationId="{00000000-0000-0000-0000-000000000000}"/>
          </ac:spMkLst>
        </pc:spChg>
        <pc:spChg chg="add">
          <ac:chgData name="Svein Jentoft" userId="d5ecbccb-5c3b-4895-9584-bfe096f1ca15" providerId="ADAL" clId="{DFE2D741-7C7E-45BF-A047-1B2D63DF0645}" dt="2024-08-21T09:40:35.572" v="23" actId="26606"/>
          <ac:spMkLst>
            <pc:docMk/>
            <pc:sldMk cId="2765818653" sldId="289"/>
            <ac:spMk id="9223" creationId="{FB5B0058-AF13-4859-B429-4EDDE2A26F7F}"/>
          </ac:spMkLst>
        </pc:spChg>
        <pc:spChg chg="add">
          <ac:chgData name="Svein Jentoft" userId="d5ecbccb-5c3b-4895-9584-bfe096f1ca15" providerId="ADAL" clId="{DFE2D741-7C7E-45BF-A047-1B2D63DF0645}" dt="2024-08-21T09:40:35.572" v="23" actId="26606"/>
          <ac:spMkLst>
            <pc:docMk/>
            <pc:sldMk cId="2765818653" sldId="289"/>
            <ac:spMk id="9225" creationId="{0277405F-0B4F-4418-B773-1B38814125B6}"/>
          </ac:spMkLst>
        </pc:spChg>
        <pc:picChg chg="mod">
          <ac:chgData name="Svein Jentoft" userId="d5ecbccb-5c3b-4895-9584-bfe096f1ca15" providerId="ADAL" clId="{DFE2D741-7C7E-45BF-A047-1B2D63DF0645}" dt="2024-08-21T09:40:35.572" v="23" actId="26606"/>
          <ac:picMkLst>
            <pc:docMk/>
            <pc:sldMk cId="2765818653" sldId="289"/>
            <ac:picMk id="3074" creationId="{25B611C3-9839-E759-2802-418B028B7A30}"/>
          </ac:picMkLst>
        </pc:picChg>
        <pc:picChg chg="mod ord">
          <ac:chgData name="Svein Jentoft" userId="d5ecbccb-5c3b-4895-9584-bfe096f1ca15" providerId="ADAL" clId="{DFE2D741-7C7E-45BF-A047-1B2D63DF0645}" dt="2024-08-21T09:40:35.572" v="23" actId="26606"/>
          <ac:picMkLst>
            <pc:docMk/>
            <pc:sldMk cId="2765818653" sldId="289"/>
            <ac:picMk id="9218" creationId="{00000000-0000-0000-0000-000000000000}"/>
          </ac:picMkLst>
        </pc:picChg>
      </pc:sldChg>
      <pc:sldChg chg="addSp delSp modSp add mod setBg delDesignElem">
        <pc:chgData name="Svein Jentoft" userId="d5ecbccb-5c3b-4895-9584-bfe096f1ca15" providerId="ADAL" clId="{DFE2D741-7C7E-45BF-A047-1B2D63DF0645}" dt="2024-08-21T09:38:43.937" v="22" actId="26606"/>
        <pc:sldMkLst>
          <pc:docMk/>
          <pc:sldMk cId="2224207152" sldId="317"/>
        </pc:sldMkLst>
        <pc:spChg chg="mod">
          <ac:chgData name="Svein Jentoft" userId="d5ecbccb-5c3b-4895-9584-bfe096f1ca15" providerId="ADAL" clId="{DFE2D741-7C7E-45BF-A047-1B2D63DF0645}" dt="2024-08-21T09:38:43.937" v="22" actId="26606"/>
          <ac:spMkLst>
            <pc:docMk/>
            <pc:sldMk cId="2224207152" sldId="317"/>
            <ac:spMk id="3" creationId="{3856ADA8-34B9-35FE-1EFE-ABE7E567D66D}"/>
          </ac:spMkLst>
        </pc:spChg>
        <pc:spChg chg="del">
          <ac:chgData name="Svein Jentoft" userId="d5ecbccb-5c3b-4895-9584-bfe096f1ca15" providerId="ADAL" clId="{DFE2D741-7C7E-45BF-A047-1B2D63DF0645}" dt="2024-08-21T09:31:47.012" v="8"/>
          <ac:spMkLst>
            <pc:docMk/>
            <pc:sldMk cId="2224207152" sldId="317"/>
            <ac:spMk id="7" creationId="{7BDAC5B6-20CE-447F-8BA1-F2274AC7AE5B}"/>
          </ac:spMkLst>
        </pc:spChg>
        <pc:spChg chg="add">
          <ac:chgData name="Svein Jentoft" userId="d5ecbccb-5c3b-4895-9584-bfe096f1ca15" providerId="ADAL" clId="{DFE2D741-7C7E-45BF-A047-1B2D63DF0645}" dt="2024-08-21T09:38:43.937" v="22" actId="26606"/>
          <ac:spMkLst>
            <pc:docMk/>
            <pc:sldMk cId="2224207152" sldId="317"/>
            <ac:spMk id="8" creationId="{E8A8EAB8-D2FF-444D-B34B-7D32F106AD0E}"/>
          </ac:spMkLst>
        </pc:spChg>
        <pc:spChg chg="del">
          <ac:chgData name="Svein Jentoft" userId="d5ecbccb-5c3b-4895-9584-bfe096f1ca15" providerId="ADAL" clId="{DFE2D741-7C7E-45BF-A047-1B2D63DF0645}" dt="2024-08-21T09:31:47.012" v="8"/>
          <ac:spMkLst>
            <pc:docMk/>
            <pc:sldMk cId="2224207152" sldId="317"/>
            <ac:spMk id="9" creationId="{D1D22B31-BF8F-446B-9009-8A251FB177CB}"/>
          </ac:spMkLst>
        </pc:spChg>
        <pc:picChg chg="mod">
          <ac:chgData name="Svein Jentoft" userId="d5ecbccb-5c3b-4895-9584-bfe096f1ca15" providerId="ADAL" clId="{DFE2D741-7C7E-45BF-A047-1B2D63DF0645}" dt="2024-08-21T09:38:43.937" v="22" actId="26606"/>
          <ac:picMkLst>
            <pc:docMk/>
            <pc:sldMk cId="2224207152" sldId="317"/>
            <ac:picMk id="2" creationId="{231BC2B9-7C49-BEE5-E39E-DB411B56C0E9}"/>
          </ac:picMkLst>
        </pc:picChg>
        <pc:cxnChg chg="add">
          <ac:chgData name="Svein Jentoft" userId="d5ecbccb-5c3b-4895-9584-bfe096f1ca15" providerId="ADAL" clId="{DFE2D741-7C7E-45BF-A047-1B2D63DF0645}" dt="2024-08-21T09:38:43.937" v="22" actId="26606"/>
          <ac:cxnSpMkLst>
            <pc:docMk/>
            <pc:sldMk cId="2224207152" sldId="317"/>
            <ac:cxnSpMk id="10" creationId="{EEA38897-7BA3-4408-8083-3235339C4A60}"/>
          </ac:cxnSpMkLst>
        </pc:cxnChg>
        <pc:cxnChg chg="add">
          <ac:chgData name="Svein Jentoft" userId="d5ecbccb-5c3b-4895-9584-bfe096f1ca15" providerId="ADAL" clId="{DFE2D741-7C7E-45BF-A047-1B2D63DF0645}" dt="2024-08-21T09:38:43.937" v="22" actId="26606"/>
          <ac:cxnSpMkLst>
            <pc:docMk/>
            <pc:sldMk cId="2224207152" sldId="317"/>
            <ac:cxnSpMk id="12" creationId="{F11AD06B-AB20-4097-8606-5DA00DBACE88}"/>
          </ac:cxnSpMkLst>
        </pc:cxnChg>
      </pc:sldChg>
      <pc:sldChg chg="add">
        <pc:chgData name="Svein Jentoft" userId="d5ecbccb-5c3b-4895-9584-bfe096f1ca15" providerId="ADAL" clId="{DFE2D741-7C7E-45BF-A047-1B2D63DF0645}" dt="2024-08-21T09:32:54.977" v="10"/>
        <pc:sldMkLst>
          <pc:docMk/>
          <pc:sldMk cId="1766156617" sldId="318"/>
        </pc:sldMkLst>
      </pc:sldChg>
      <pc:sldChg chg="delSp add setBg delDesignElem">
        <pc:chgData name="Svein Jentoft" userId="d5ecbccb-5c3b-4895-9584-bfe096f1ca15" providerId="ADAL" clId="{DFE2D741-7C7E-45BF-A047-1B2D63DF0645}" dt="2024-08-21T09:37:59.844" v="20"/>
        <pc:sldMkLst>
          <pc:docMk/>
          <pc:sldMk cId="1054067045" sldId="319"/>
        </pc:sldMkLst>
        <pc:spChg chg="del">
          <ac:chgData name="Svein Jentoft" userId="d5ecbccb-5c3b-4895-9584-bfe096f1ca15" providerId="ADAL" clId="{DFE2D741-7C7E-45BF-A047-1B2D63DF0645}" dt="2024-08-21T09:37:59.844" v="20"/>
          <ac:spMkLst>
            <pc:docMk/>
            <pc:sldMk cId="1054067045" sldId="319"/>
            <ac:spMk id="9" creationId="{A3363022-C969-41E9-8EB2-E4C94908C1FA}"/>
          </ac:spMkLst>
        </pc:spChg>
        <pc:spChg chg="del">
          <ac:chgData name="Svein Jentoft" userId="d5ecbccb-5c3b-4895-9584-bfe096f1ca15" providerId="ADAL" clId="{DFE2D741-7C7E-45BF-A047-1B2D63DF0645}" dt="2024-08-21T09:37:59.844" v="20"/>
          <ac:spMkLst>
            <pc:docMk/>
            <pc:sldMk cId="1054067045" sldId="319"/>
            <ac:spMk id="11" creationId="{8D1AD6B3-BE88-4CEB-BA17-790657CC4729}"/>
          </ac:spMkLst>
        </pc:spChg>
        <pc:grpChg chg="del">
          <ac:chgData name="Svein Jentoft" userId="d5ecbccb-5c3b-4895-9584-bfe096f1ca15" providerId="ADAL" clId="{DFE2D741-7C7E-45BF-A047-1B2D63DF0645}" dt="2024-08-21T09:37:59.844" v="20"/>
          <ac:grpSpMkLst>
            <pc:docMk/>
            <pc:sldMk cId="1054067045" sldId="319"/>
            <ac:grpSpMk id="13" creationId="{89D1390B-7E13-4B4F-9CB2-391063412E54}"/>
          </ac:grpSpMkLst>
        </pc:grpChg>
      </pc:sldChg>
      <pc:sldChg chg="delSp add del setBg delDesignElem">
        <pc:chgData name="Svein Jentoft" userId="d5ecbccb-5c3b-4895-9584-bfe096f1ca15" providerId="ADAL" clId="{DFE2D741-7C7E-45BF-A047-1B2D63DF0645}" dt="2024-08-22T09:28:47.186" v="26" actId="47"/>
        <pc:sldMkLst>
          <pc:docMk/>
          <pc:sldMk cId="2949054775" sldId="320"/>
        </pc:sldMkLst>
        <pc:spChg chg="del">
          <ac:chgData name="Svein Jentoft" userId="d5ecbccb-5c3b-4895-9584-bfe096f1ca15" providerId="ADAL" clId="{DFE2D741-7C7E-45BF-A047-1B2D63DF0645}" dt="2024-08-21T09:22:37.051" v="2"/>
          <ac:spMkLst>
            <pc:docMk/>
            <pc:sldMk cId="2949054775" sldId="320"/>
            <ac:spMk id="7" creationId="{5F879AC3-D4CE-493C-ADC7-06205677F4F8}"/>
          </ac:spMkLst>
        </pc:spChg>
        <pc:spChg chg="del">
          <ac:chgData name="Svein Jentoft" userId="d5ecbccb-5c3b-4895-9584-bfe096f1ca15" providerId="ADAL" clId="{DFE2D741-7C7E-45BF-A047-1B2D63DF0645}" dt="2024-08-21T09:22:37.051" v="2"/>
          <ac:spMkLst>
            <pc:docMk/>
            <pc:sldMk cId="2949054775" sldId="320"/>
            <ac:spMk id="9" creationId="{736F0DFD-0954-464F-BF12-DD2E6F6E0380}"/>
          </ac:spMkLst>
        </pc:spChg>
      </pc:sldChg>
      <pc:sldChg chg="new del">
        <pc:chgData name="Svein Jentoft" userId="d5ecbccb-5c3b-4895-9584-bfe096f1ca15" providerId="ADAL" clId="{DFE2D741-7C7E-45BF-A047-1B2D63DF0645}" dt="2024-08-21T09:31:50.382" v="9" actId="47"/>
        <pc:sldMkLst>
          <pc:docMk/>
          <pc:sldMk cId="4058161442" sldId="321"/>
        </pc:sldMkLst>
      </pc:sldChg>
      <pc:sldChg chg="add">
        <pc:chgData name="Svein Jentoft" userId="d5ecbccb-5c3b-4895-9584-bfe096f1ca15" providerId="ADAL" clId="{DFE2D741-7C7E-45BF-A047-1B2D63DF0645}" dt="2024-08-21T09:30:13.033" v="5"/>
        <pc:sldMkLst>
          <pc:docMk/>
          <pc:sldMk cId="826628131" sldId="322"/>
        </pc:sldMkLst>
      </pc:sldChg>
      <pc:sldChg chg="addSp modSp add mod setBg">
        <pc:chgData name="Svein Jentoft" userId="d5ecbccb-5c3b-4895-9584-bfe096f1ca15" providerId="ADAL" clId="{DFE2D741-7C7E-45BF-A047-1B2D63DF0645}" dt="2024-08-21T09:36:57.167" v="15" actId="26606"/>
        <pc:sldMkLst>
          <pc:docMk/>
          <pc:sldMk cId="3453824568" sldId="325"/>
        </pc:sldMkLst>
        <pc:spChg chg="mod">
          <ac:chgData name="Svein Jentoft" userId="d5ecbccb-5c3b-4895-9584-bfe096f1ca15" providerId="ADAL" clId="{DFE2D741-7C7E-45BF-A047-1B2D63DF0645}" dt="2024-08-21T09:36:57.167" v="15" actId="26606"/>
          <ac:spMkLst>
            <pc:docMk/>
            <pc:sldMk cId="3453824568" sldId="325"/>
            <ac:spMk id="2" creationId="{4A2B617E-A027-D16E-7C3E-49664303839E}"/>
          </ac:spMkLst>
        </pc:spChg>
        <pc:spChg chg="add">
          <ac:chgData name="Svein Jentoft" userId="d5ecbccb-5c3b-4895-9584-bfe096f1ca15" providerId="ADAL" clId="{DFE2D741-7C7E-45BF-A047-1B2D63DF0645}" dt="2024-08-21T09:36:57.167" v="15" actId="26606"/>
          <ac:spMkLst>
            <pc:docMk/>
            <pc:sldMk cId="3453824568" sldId="325"/>
            <ac:spMk id="2055" creationId="{F13C74B1-5B17-4795-BED0-7140497B445A}"/>
          </ac:spMkLst>
        </pc:spChg>
        <pc:spChg chg="add">
          <ac:chgData name="Svein Jentoft" userId="d5ecbccb-5c3b-4895-9584-bfe096f1ca15" providerId="ADAL" clId="{DFE2D741-7C7E-45BF-A047-1B2D63DF0645}" dt="2024-08-21T09:36:57.167" v="15" actId="26606"/>
          <ac:spMkLst>
            <pc:docMk/>
            <pc:sldMk cId="3453824568" sldId="325"/>
            <ac:spMk id="2057" creationId="{D4974D33-8DC5-464E-8C6D-BE58F0669C17}"/>
          </ac:spMkLst>
        </pc:spChg>
        <pc:picChg chg="mod ord">
          <ac:chgData name="Svein Jentoft" userId="d5ecbccb-5c3b-4895-9584-bfe096f1ca15" providerId="ADAL" clId="{DFE2D741-7C7E-45BF-A047-1B2D63DF0645}" dt="2024-08-21T09:36:57.167" v="15" actId="26606"/>
          <ac:picMkLst>
            <pc:docMk/>
            <pc:sldMk cId="3453824568" sldId="325"/>
            <ac:picMk id="2050" creationId="{12C782A1-AE7D-169B-0929-145F8454D7BA}"/>
          </ac:picMkLst>
        </pc:picChg>
      </pc:sldChg>
      <pc:sldChg chg="addSp delSp modSp add mod setBg">
        <pc:chgData name="Svein Jentoft" userId="d5ecbccb-5c3b-4895-9584-bfe096f1ca15" providerId="ADAL" clId="{DFE2D741-7C7E-45BF-A047-1B2D63DF0645}" dt="2024-08-21T09:37:25.568" v="18" actId="26606"/>
        <pc:sldMkLst>
          <pc:docMk/>
          <pc:sldMk cId="2562663240" sldId="329"/>
        </pc:sldMkLst>
        <pc:spChg chg="add del">
          <ac:chgData name="Svein Jentoft" userId="d5ecbccb-5c3b-4895-9584-bfe096f1ca15" providerId="ADAL" clId="{DFE2D741-7C7E-45BF-A047-1B2D63DF0645}" dt="2024-08-21T09:37:25.553" v="17" actId="26606"/>
          <ac:spMkLst>
            <pc:docMk/>
            <pc:sldMk cId="2562663240" sldId="329"/>
            <ac:spMk id="7" creationId="{8950AD4C-6AF3-49F8-94E1-DBCAFB39478B}"/>
          </ac:spMkLst>
        </pc:spChg>
        <pc:spChg chg="add del">
          <ac:chgData name="Svein Jentoft" userId="d5ecbccb-5c3b-4895-9584-bfe096f1ca15" providerId="ADAL" clId="{DFE2D741-7C7E-45BF-A047-1B2D63DF0645}" dt="2024-08-21T09:37:25.553" v="17" actId="26606"/>
          <ac:spMkLst>
            <pc:docMk/>
            <pc:sldMk cId="2562663240" sldId="329"/>
            <ac:spMk id="9" creationId="{D967F3CD-B7D5-4CD4-B546-13C8A8F612BA}"/>
          </ac:spMkLst>
        </pc:spChg>
        <pc:spChg chg="add del">
          <ac:chgData name="Svein Jentoft" userId="d5ecbccb-5c3b-4895-9584-bfe096f1ca15" providerId="ADAL" clId="{DFE2D741-7C7E-45BF-A047-1B2D63DF0645}" dt="2024-08-21T09:37:25.553" v="17" actId="26606"/>
          <ac:spMkLst>
            <pc:docMk/>
            <pc:sldMk cId="2562663240" sldId="329"/>
            <ac:spMk id="11" creationId="{F9528C64-B611-4A0E-AED3-355EAA4E2DE3}"/>
          </ac:spMkLst>
        </pc:spChg>
        <pc:spChg chg="add del">
          <ac:chgData name="Svein Jentoft" userId="d5ecbccb-5c3b-4895-9584-bfe096f1ca15" providerId="ADAL" clId="{DFE2D741-7C7E-45BF-A047-1B2D63DF0645}" dt="2024-08-21T09:37:25.553" v="17" actId="26606"/>
          <ac:spMkLst>
            <pc:docMk/>
            <pc:sldMk cId="2562663240" sldId="329"/>
            <ac:spMk id="13" creationId="{9479A80B-8CA9-4EA1-9408-D2A7B0466B88}"/>
          </ac:spMkLst>
        </pc:spChg>
        <pc:spChg chg="add">
          <ac:chgData name="Svein Jentoft" userId="d5ecbccb-5c3b-4895-9584-bfe096f1ca15" providerId="ADAL" clId="{DFE2D741-7C7E-45BF-A047-1B2D63DF0645}" dt="2024-08-21T09:37:25.568" v="18" actId="26606"/>
          <ac:spMkLst>
            <pc:docMk/>
            <pc:sldMk cId="2562663240" sldId="329"/>
            <ac:spMk id="15" creationId="{5D9FC6AC-4A12-4825-8ABE-0732B8EF4D16}"/>
          </ac:spMkLst>
        </pc:spChg>
        <pc:picChg chg="mod">
          <ac:chgData name="Svein Jentoft" userId="d5ecbccb-5c3b-4895-9584-bfe096f1ca15" providerId="ADAL" clId="{DFE2D741-7C7E-45BF-A047-1B2D63DF0645}" dt="2024-08-21T09:37:25.568" v="18" actId="26606"/>
          <ac:picMkLst>
            <pc:docMk/>
            <pc:sldMk cId="2562663240" sldId="329"/>
            <ac:picMk id="2" creationId="{9729AE10-FAC0-48D2-2607-DCD9EED370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54408-5DFB-4032-B856-05F7105AEC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55E22A-5D96-4C39-8CF8-1869C0737F0B}">
      <dgm:prSet/>
      <dgm:spPr/>
      <dgm:t>
        <a:bodyPr/>
        <a:lstStyle/>
        <a:p>
          <a:r>
            <a:rPr lang="nb-NO"/>
            <a:t>The Four Archetypes of Literature</a:t>
          </a:r>
          <a:endParaRPr lang="en-US"/>
        </a:p>
      </dgm:t>
    </dgm:pt>
    <dgm:pt modelId="{634506F3-0397-41FA-811C-30FCA3DDC2FF}" type="parTrans" cxnId="{2F649B6D-4FC3-4B3C-8A60-E99163213125}">
      <dgm:prSet/>
      <dgm:spPr/>
      <dgm:t>
        <a:bodyPr/>
        <a:lstStyle/>
        <a:p>
          <a:endParaRPr lang="en-US"/>
        </a:p>
      </dgm:t>
    </dgm:pt>
    <dgm:pt modelId="{6E5F528E-B8C9-46AD-B035-C5D6982A01C7}" type="sibTrans" cxnId="{2F649B6D-4FC3-4B3C-8A60-E99163213125}">
      <dgm:prSet/>
      <dgm:spPr/>
      <dgm:t>
        <a:bodyPr/>
        <a:lstStyle/>
        <a:p>
          <a:endParaRPr lang="en-US"/>
        </a:p>
      </dgm:t>
    </dgm:pt>
    <dgm:pt modelId="{BBD3C818-DF3A-4299-8E0D-546C078263A1}">
      <dgm:prSet/>
      <dgm:spPr/>
      <dgm:t>
        <a:bodyPr/>
        <a:lstStyle/>
        <a:p>
          <a:r>
            <a:rPr lang="nb-NO" dirty="0" err="1"/>
            <a:t>Tragedy</a:t>
          </a:r>
          <a:endParaRPr lang="en-US" dirty="0"/>
        </a:p>
      </dgm:t>
    </dgm:pt>
    <dgm:pt modelId="{35935363-3527-4203-A431-3840F4BC4496}" type="parTrans" cxnId="{83258036-946F-4375-ADD2-77DAFC908CFE}">
      <dgm:prSet/>
      <dgm:spPr/>
      <dgm:t>
        <a:bodyPr/>
        <a:lstStyle/>
        <a:p>
          <a:endParaRPr lang="en-US"/>
        </a:p>
      </dgm:t>
    </dgm:pt>
    <dgm:pt modelId="{21075DE4-3A02-4D69-8D67-1894C188AB37}" type="sibTrans" cxnId="{83258036-946F-4375-ADD2-77DAFC908CFE}">
      <dgm:prSet/>
      <dgm:spPr/>
      <dgm:t>
        <a:bodyPr/>
        <a:lstStyle/>
        <a:p>
          <a:endParaRPr lang="en-US"/>
        </a:p>
      </dgm:t>
    </dgm:pt>
    <dgm:pt modelId="{CC179C68-C5D8-40A7-A0CF-E9F75E22BCDF}">
      <dgm:prSet/>
      <dgm:spPr/>
      <dgm:t>
        <a:bodyPr/>
        <a:lstStyle/>
        <a:p>
          <a:r>
            <a:rPr lang="nb-NO"/>
            <a:t>Romance</a:t>
          </a:r>
          <a:endParaRPr lang="en-US"/>
        </a:p>
      </dgm:t>
    </dgm:pt>
    <dgm:pt modelId="{C6D0D742-620E-4FB3-AB04-4578376244BB}" type="parTrans" cxnId="{9FD973B8-2AF5-4AF5-B1ED-769411B190A5}">
      <dgm:prSet/>
      <dgm:spPr/>
      <dgm:t>
        <a:bodyPr/>
        <a:lstStyle/>
        <a:p>
          <a:endParaRPr lang="en-US"/>
        </a:p>
      </dgm:t>
    </dgm:pt>
    <dgm:pt modelId="{D74669AA-4EAC-4B30-B47B-DD15A9CDEBDC}" type="sibTrans" cxnId="{9FD973B8-2AF5-4AF5-B1ED-769411B190A5}">
      <dgm:prSet/>
      <dgm:spPr/>
      <dgm:t>
        <a:bodyPr/>
        <a:lstStyle/>
        <a:p>
          <a:endParaRPr lang="en-US"/>
        </a:p>
      </dgm:t>
    </dgm:pt>
    <dgm:pt modelId="{8C659608-29C2-476D-9C83-7C0181722742}">
      <dgm:prSet/>
      <dgm:spPr/>
      <dgm:t>
        <a:bodyPr/>
        <a:lstStyle/>
        <a:p>
          <a:r>
            <a:rPr lang="nb-NO"/>
            <a:t>Comedy</a:t>
          </a:r>
          <a:endParaRPr lang="en-US"/>
        </a:p>
      </dgm:t>
    </dgm:pt>
    <dgm:pt modelId="{35C6236E-226D-4CEE-8BB7-CF58F89C9A42}" type="parTrans" cxnId="{EC70803A-25FF-4F46-8AC4-2815DDED303A}">
      <dgm:prSet/>
      <dgm:spPr/>
      <dgm:t>
        <a:bodyPr/>
        <a:lstStyle/>
        <a:p>
          <a:endParaRPr lang="en-US"/>
        </a:p>
      </dgm:t>
    </dgm:pt>
    <dgm:pt modelId="{DA44B6C9-C3D0-45F3-9178-82BDF76E465F}" type="sibTrans" cxnId="{EC70803A-25FF-4F46-8AC4-2815DDED303A}">
      <dgm:prSet/>
      <dgm:spPr/>
      <dgm:t>
        <a:bodyPr/>
        <a:lstStyle/>
        <a:p>
          <a:endParaRPr lang="en-US"/>
        </a:p>
      </dgm:t>
    </dgm:pt>
    <dgm:pt modelId="{90283D2E-B8B6-4088-8774-9F4A5B189CD2}">
      <dgm:prSet/>
      <dgm:spPr/>
      <dgm:t>
        <a:bodyPr/>
        <a:lstStyle/>
        <a:p>
          <a:r>
            <a:rPr lang="nb-NO"/>
            <a:t>Satire (Irony)</a:t>
          </a:r>
          <a:endParaRPr lang="en-US"/>
        </a:p>
      </dgm:t>
    </dgm:pt>
    <dgm:pt modelId="{AF5A64DF-495A-4D8A-A665-7B58FA690810}" type="parTrans" cxnId="{2A809EA1-E6B5-4A8D-94A5-CBE3187D4348}">
      <dgm:prSet/>
      <dgm:spPr/>
      <dgm:t>
        <a:bodyPr/>
        <a:lstStyle/>
        <a:p>
          <a:endParaRPr lang="en-US"/>
        </a:p>
      </dgm:t>
    </dgm:pt>
    <dgm:pt modelId="{8F009F5E-74E4-42BD-8C27-4E15CA413E8F}" type="sibTrans" cxnId="{2A809EA1-E6B5-4A8D-94A5-CBE3187D4348}">
      <dgm:prSet/>
      <dgm:spPr/>
      <dgm:t>
        <a:bodyPr/>
        <a:lstStyle/>
        <a:p>
          <a:endParaRPr lang="en-US"/>
        </a:p>
      </dgm:t>
    </dgm:pt>
    <dgm:pt modelId="{97C2B635-4144-4460-B6C7-D5825BAB5551}" type="pres">
      <dgm:prSet presAssocID="{23A54408-5DFB-4032-B856-05F7105AEC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268448-9F6E-407C-9781-4C503CEB8B89}" type="pres">
      <dgm:prSet presAssocID="{1055E22A-5D96-4C39-8CF8-1869C0737F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CB7DA2-6250-44E7-AC7E-D14700DA173B}" type="pres">
      <dgm:prSet presAssocID="{6E5F528E-B8C9-46AD-B035-C5D6982A01C7}" presName="spacer" presStyleCnt="0"/>
      <dgm:spPr/>
    </dgm:pt>
    <dgm:pt modelId="{770926D0-F608-4474-9E51-C70649306A47}" type="pres">
      <dgm:prSet presAssocID="{BBD3C818-DF3A-4299-8E0D-546C078263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B349D-B330-4AF3-9847-97E059CBDB8E}" type="pres">
      <dgm:prSet presAssocID="{21075DE4-3A02-4D69-8D67-1894C188AB37}" presName="spacer" presStyleCnt="0"/>
      <dgm:spPr/>
    </dgm:pt>
    <dgm:pt modelId="{89216FA1-A8BB-4C23-ABD6-2CE5D507C5BC}" type="pres">
      <dgm:prSet presAssocID="{CC179C68-C5D8-40A7-A0CF-E9F75E22BC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FC506C-29A6-44A3-9984-9622581A384B}" type="pres">
      <dgm:prSet presAssocID="{D74669AA-4EAC-4B30-B47B-DD15A9CDEBDC}" presName="spacer" presStyleCnt="0"/>
      <dgm:spPr/>
    </dgm:pt>
    <dgm:pt modelId="{7F415698-1A2D-4076-8A75-0911E2A2BEDD}" type="pres">
      <dgm:prSet presAssocID="{8C659608-29C2-476D-9C83-7C018172274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6565C-7AAD-486E-A09F-9631508E82B9}" type="pres">
      <dgm:prSet presAssocID="{DA44B6C9-C3D0-45F3-9178-82BDF76E465F}" presName="spacer" presStyleCnt="0"/>
      <dgm:spPr/>
    </dgm:pt>
    <dgm:pt modelId="{0954244A-DBAC-4044-BBF5-93E426C04291}" type="pres">
      <dgm:prSet presAssocID="{90283D2E-B8B6-4088-8774-9F4A5B189C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258036-946F-4375-ADD2-77DAFC908CFE}" srcId="{23A54408-5DFB-4032-B856-05F7105AECAB}" destId="{BBD3C818-DF3A-4299-8E0D-546C078263A1}" srcOrd="1" destOrd="0" parTransId="{35935363-3527-4203-A431-3840F4BC4496}" sibTransId="{21075DE4-3A02-4D69-8D67-1894C188AB37}"/>
    <dgm:cxn modelId="{8F4CE855-0B5F-4145-B90D-DB4A68139E0B}" type="presOf" srcId="{23A54408-5DFB-4032-B856-05F7105AECAB}" destId="{97C2B635-4144-4460-B6C7-D5825BAB5551}" srcOrd="0" destOrd="0" presId="urn:microsoft.com/office/officeart/2005/8/layout/vList2"/>
    <dgm:cxn modelId="{63B4C512-0BBE-4E66-8395-82DF4FCDF2D0}" type="presOf" srcId="{90283D2E-B8B6-4088-8774-9F4A5B189CD2}" destId="{0954244A-DBAC-4044-BBF5-93E426C04291}" srcOrd="0" destOrd="0" presId="urn:microsoft.com/office/officeart/2005/8/layout/vList2"/>
    <dgm:cxn modelId="{EC70803A-25FF-4F46-8AC4-2815DDED303A}" srcId="{23A54408-5DFB-4032-B856-05F7105AECAB}" destId="{8C659608-29C2-476D-9C83-7C0181722742}" srcOrd="3" destOrd="0" parTransId="{35C6236E-226D-4CEE-8BB7-CF58F89C9A42}" sibTransId="{DA44B6C9-C3D0-45F3-9178-82BDF76E465F}"/>
    <dgm:cxn modelId="{61CB7030-7994-496A-A9ED-7716E63C118C}" type="presOf" srcId="{CC179C68-C5D8-40A7-A0CF-E9F75E22BCDF}" destId="{89216FA1-A8BB-4C23-ABD6-2CE5D507C5BC}" srcOrd="0" destOrd="0" presId="urn:microsoft.com/office/officeart/2005/8/layout/vList2"/>
    <dgm:cxn modelId="{9FD973B8-2AF5-4AF5-B1ED-769411B190A5}" srcId="{23A54408-5DFB-4032-B856-05F7105AECAB}" destId="{CC179C68-C5D8-40A7-A0CF-E9F75E22BCDF}" srcOrd="2" destOrd="0" parTransId="{C6D0D742-620E-4FB3-AB04-4578376244BB}" sibTransId="{D74669AA-4EAC-4B30-B47B-DD15A9CDEBDC}"/>
    <dgm:cxn modelId="{0E181B10-3D62-4816-82B7-C989E2A123B9}" type="presOf" srcId="{BBD3C818-DF3A-4299-8E0D-546C078263A1}" destId="{770926D0-F608-4474-9E51-C70649306A47}" srcOrd="0" destOrd="0" presId="urn:microsoft.com/office/officeart/2005/8/layout/vList2"/>
    <dgm:cxn modelId="{C37590C5-6583-4E87-8763-A1BC2C0E0019}" type="presOf" srcId="{8C659608-29C2-476D-9C83-7C0181722742}" destId="{7F415698-1A2D-4076-8A75-0911E2A2BEDD}" srcOrd="0" destOrd="0" presId="urn:microsoft.com/office/officeart/2005/8/layout/vList2"/>
    <dgm:cxn modelId="{E6CF9556-DB7D-4AE0-B196-5276830655AF}" type="presOf" srcId="{1055E22A-5D96-4C39-8CF8-1869C0737F0B}" destId="{09268448-9F6E-407C-9781-4C503CEB8B89}" srcOrd="0" destOrd="0" presId="urn:microsoft.com/office/officeart/2005/8/layout/vList2"/>
    <dgm:cxn modelId="{2A809EA1-E6B5-4A8D-94A5-CBE3187D4348}" srcId="{23A54408-5DFB-4032-B856-05F7105AECAB}" destId="{90283D2E-B8B6-4088-8774-9F4A5B189CD2}" srcOrd="4" destOrd="0" parTransId="{AF5A64DF-495A-4D8A-A665-7B58FA690810}" sibTransId="{8F009F5E-74E4-42BD-8C27-4E15CA413E8F}"/>
    <dgm:cxn modelId="{2F649B6D-4FC3-4B3C-8A60-E99163213125}" srcId="{23A54408-5DFB-4032-B856-05F7105AECAB}" destId="{1055E22A-5D96-4C39-8CF8-1869C0737F0B}" srcOrd="0" destOrd="0" parTransId="{634506F3-0397-41FA-811C-30FCA3DDC2FF}" sibTransId="{6E5F528E-B8C9-46AD-B035-C5D6982A01C7}"/>
    <dgm:cxn modelId="{8DD2C9E5-0302-47F8-AA3E-14AB58D0E47F}" type="presParOf" srcId="{97C2B635-4144-4460-B6C7-D5825BAB5551}" destId="{09268448-9F6E-407C-9781-4C503CEB8B89}" srcOrd="0" destOrd="0" presId="urn:microsoft.com/office/officeart/2005/8/layout/vList2"/>
    <dgm:cxn modelId="{A62999B0-818A-4629-A56F-0C50DE3B5B82}" type="presParOf" srcId="{97C2B635-4144-4460-B6C7-D5825BAB5551}" destId="{EECB7DA2-6250-44E7-AC7E-D14700DA173B}" srcOrd="1" destOrd="0" presId="urn:microsoft.com/office/officeart/2005/8/layout/vList2"/>
    <dgm:cxn modelId="{62D9E4CF-C807-4E3D-BEE8-98C333CDBA5E}" type="presParOf" srcId="{97C2B635-4144-4460-B6C7-D5825BAB5551}" destId="{770926D0-F608-4474-9E51-C70649306A47}" srcOrd="2" destOrd="0" presId="urn:microsoft.com/office/officeart/2005/8/layout/vList2"/>
    <dgm:cxn modelId="{96C65281-04FF-477B-96E4-4F57ABADAD8F}" type="presParOf" srcId="{97C2B635-4144-4460-B6C7-D5825BAB5551}" destId="{070B349D-B330-4AF3-9847-97E059CBDB8E}" srcOrd="3" destOrd="0" presId="urn:microsoft.com/office/officeart/2005/8/layout/vList2"/>
    <dgm:cxn modelId="{AE935E51-5AB0-46FA-B619-F39BAE8D0A0E}" type="presParOf" srcId="{97C2B635-4144-4460-B6C7-D5825BAB5551}" destId="{89216FA1-A8BB-4C23-ABD6-2CE5D507C5BC}" srcOrd="4" destOrd="0" presId="urn:microsoft.com/office/officeart/2005/8/layout/vList2"/>
    <dgm:cxn modelId="{C1649A33-6C04-4B0F-8B72-C662F37C5128}" type="presParOf" srcId="{97C2B635-4144-4460-B6C7-D5825BAB5551}" destId="{C0FC506C-29A6-44A3-9984-9622581A384B}" srcOrd="5" destOrd="0" presId="urn:microsoft.com/office/officeart/2005/8/layout/vList2"/>
    <dgm:cxn modelId="{CDE57D4A-8CAC-425D-8BE4-CD9886878C07}" type="presParOf" srcId="{97C2B635-4144-4460-B6C7-D5825BAB5551}" destId="{7F415698-1A2D-4076-8A75-0911E2A2BEDD}" srcOrd="6" destOrd="0" presId="urn:microsoft.com/office/officeart/2005/8/layout/vList2"/>
    <dgm:cxn modelId="{315947DF-E276-4CD2-B526-F2219CA094D3}" type="presParOf" srcId="{97C2B635-4144-4460-B6C7-D5825BAB5551}" destId="{27F6565C-7AAD-486E-A09F-9631508E82B9}" srcOrd="7" destOrd="0" presId="urn:microsoft.com/office/officeart/2005/8/layout/vList2"/>
    <dgm:cxn modelId="{B4CD0A38-E1DC-40CA-8BEC-EE911847E594}" type="presParOf" srcId="{97C2B635-4144-4460-B6C7-D5825BAB5551}" destId="{0954244A-DBAC-4044-BBF5-93E426C042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68448-9F6E-407C-9781-4C503CEB8B89}">
      <dsp:nvSpPr>
        <dsp:cNvPr id="0" name=""/>
        <dsp:cNvSpPr/>
      </dsp:nvSpPr>
      <dsp:spPr>
        <a:xfrm>
          <a:off x="0" y="336709"/>
          <a:ext cx="6900512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700" kern="1200"/>
            <a:t>The Four Archetypes of Literature</a:t>
          </a:r>
          <a:endParaRPr lang="en-US" sz="3700" kern="1200"/>
        </a:p>
      </dsp:txBody>
      <dsp:txXfrm>
        <a:off x="43321" y="380030"/>
        <a:ext cx="6813870" cy="800803"/>
      </dsp:txXfrm>
    </dsp:sp>
    <dsp:sp modelId="{770926D0-F608-4474-9E51-C70649306A47}">
      <dsp:nvSpPr>
        <dsp:cNvPr id="0" name=""/>
        <dsp:cNvSpPr/>
      </dsp:nvSpPr>
      <dsp:spPr>
        <a:xfrm>
          <a:off x="0" y="1330714"/>
          <a:ext cx="6900512" cy="88744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700" kern="1200" dirty="0" err="1"/>
            <a:t>Tragedy</a:t>
          </a:r>
          <a:endParaRPr lang="en-US" sz="3700" kern="1200" dirty="0"/>
        </a:p>
      </dsp:txBody>
      <dsp:txXfrm>
        <a:off x="43321" y="1374035"/>
        <a:ext cx="6813870" cy="800803"/>
      </dsp:txXfrm>
    </dsp:sp>
    <dsp:sp modelId="{89216FA1-A8BB-4C23-ABD6-2CE5D507C5BC}">
      <dsp:nvSpPr>
        <dsp:cNvPr id="0" name=""/>
        <dsp:cNvSpPr/>
      </dsp:nvSpPr>
      <dsp:spPr>
        <a:xfrm>
          <a:off x="0" y="2324719"/>
          <a:ext cx="6900512" cy="88744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700" kern="1200"/>
            <a:t>Romance</a:t>
          </a:r>
          <a:endParaRPr lang="en-US" sz="3700" kern="1200"/>
        </a:p>
      </dsp:txBody>
      <dsp:txXfrm>
        <a:off x="43321" y="2368040"/>
        <a:ext cx="6813870" cy="800803"/>
      </dsp:txXfrm>
    </dsp:sp>
    <dsp:sp modelId="{7F415698-1A2D-4076-8A75-0911E2A2BEDD}">
      <dsp:nvSpPr>
        <dsp:cNvPr id="0" name=""/>
        <dsp:cNvSpPr/>
      </dsp:nvSpPr>
      <dsp:spPr>
        <a:xfrm>
          <a:off x="0" y="3318724"/>
          <a:ext cx="6900512" cy="88744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700" kern="1200"/>
            <a:t>Comedy</a:t>
          </a:r>
          <a:endParaRPr lang="en-US" sz="3700" kern="1200"/>
        </a:p>
      </dsp:txBody>
      <dsp:txXfrm>
        <a:off x="43321" y="3362045"/>
        <a:ext cx="6813870" cy="800803"/>
      </dsp:txXfrm>
    </dsp:sp>
    <dsp:sp modelId="{0954244A-DBAC-4044-BBF5-93E426C04291}">
      <dsp:nvSpPr>
        <dsp:cNvPr id="0" name=""/>
        <dsp:cNvSpPr/>
      </dsp:nvSpPr>
      <dsp:spPr>
        <a:xfrm>
          <a:off x="0" y="4312729"/>
          <a:ext cx="6900512" cy="88744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700" kern="1200"/>
            <a:t>Satire (Irony)</a:t>
          </a:r>
          <a:endParaRPr lang="en-US" sz="3700" kern="1200"/>
        </a:p>
      </dsp:txBody>
      <dsp:txXfrm>
        <a:off x="43321" y="4356050"/>
        <a:ext cx="6813870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58FACC-7525-4CC8-896A-08FAB9F8DFCE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6B5844-2FE4-4ADB-A89E-00A0A2290D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84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6BDC34-84D3-499A-9D32-89E1FE562C6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2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825342-C56A-4391-8116-5A32C8A5BFC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22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7B9E-4ECE-4834-94D1-6BBA2F1BC9EA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B94F-2BDA-4590-A58D-2F6A1E0B6E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43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3BA6-31BF-4139-BCC3-E6C489C3DEB8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DCA2-315F-44CC-8985-C55FA480D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A7AA-3207-48BF-BA06-79E09C49096F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0E6A-C08A-4516-9623-722B7E2F44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4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2A55-18C7-4C41-AF01-C559725229D0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0490-6C7A-4398-84E8-42382556E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99CD-D66C-4380-9D21-70309A5F8EB5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F39C-A38F-4DD2-A351-0F1C7A0539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43B2-8152-4243-8A00-7CC66695277A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A6EB-2753-47E2-99FD-5122A1EABA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6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9D2C-9FD0-46E0-83C6-C2E5654411CD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1630-F834-4B37-BECC-2D5D368743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11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2FDB-6477-4BBD-8B37-8BCBBBE29206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13F-A9A3-4792-9E92-BDA65D620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04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83B7-2C27-4A4F-803F-195E90318081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7E09-369B-4218-9214-2881EF85C1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82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AA53-221C-40CF-957E-DC8B869C5935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E5D3-5247-45AC-872B-7A7393F2EA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5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A6A3-99DA-468A-88C2-9A3A0C088F1A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CEEE-F26E-499D-A2C9-9616107FE3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7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8FF4B-5BCD-48BA-BC65-D4CF4811C9EC}" type="datetimeFigureOut">
              <a:rPr lang="pt-BR"/>
              <a:pPr>
                <a:defRPr/>
              </a:pPr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22261-1354-451A-B09D-AB8FF3532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2652713" y="2584450"/>
            <a:ext cx="6251575" cy="2387600"/>
          </a:xfrm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" y="86321"/>
            <a:ext cx="11938474" cy="6675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C7DD97-49DC-4BFD-951D-CFF51B976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7DCFDCC-147C-40CA-BFDF-2848A429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1F8CA31-10D7-4B78-877D-2D21FBE55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76786CF-68E6-476D-909E-8522718B7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6D8E882-7D0E-42D7-99C8-D4865D7DA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15F1597-6BCF-45F1-9AC9-B142DD476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AED1919-54A1-41C9-B30B-A3FF3F58E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190">
            <a:extLst>
              <a:ext uri="{FF2B5EF4-FFF2-40B4-BE49-F238E27FC236}">
                <a16:creationId xmlns:a16="http://schemas.microsoft.com/office/drawing/2014/main" xmlns="" id="{00E015F5-1A99-4E40-BC3D-77078029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FE6F571-2BB7-46DA-A3D9-B32ADDC16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905CC16-753C-4B9F-B3E2-C456795AE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person with a beard and glasses&#10;&#10;Description automatically generated with low confidence">
            <a:extLst>
              <a:ext uri="{FF2B5EF4-FFF2-40B4-BE49-F238E27FC236}">
                <a16:creationId xmlns:a16="http://schemas.microsoft.com/office/drawing/2014/main" xmlns="" id="{C526D71D-CAA6-7147-7DE8-AD6E2469A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46" y="709301"/>
            <a:ext cx="2156327" cy="211320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FFEB18F-F81F-4CED-BE64-EB888A77C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B40160-E9B6-EAA5-E0DE-8C149602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93" y="3904608"/>
            <a:ext cx="1266077" cy="1895767"/>
          </a:xfrm>
          <a:prstGeom prst="rect">
            <a:avLst/>
          </a:prstGeom>
        </p:spPr>
      </p:pic>
      <p:grpSp>
        <p:nvGrpSpPr>
          <p:cNvPr id="27" name="Graphic 4">
            <a:extLst>
              <a:ext uri="{FF2B5EF4-FFF2-40B4-BE49-F238E27FC236}">
                <a16:creationId xmlns:a16="http://schemas.microsoft.com/office/drawing/2014/main" xmlns="" id="{A04977CB-3825-471A-A590-C57F8C35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B4B4814-3BFD-418E-B5B6-9DC3E0023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B775DC1-0C03-424C-81DD-0B63736424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DA07F5D-1F32-483C-8A98-9849D780DE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37A913DD-4597-42B1-9728-4127E83A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09FBB02-BC59-4864-8DBC-B2B2BD52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BD87CAE-98EF-4EA4-B739-3304AB75B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1A313AD8-2CA9-4181-84FF-A4EA106FB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0E1FD27-6078-4DDB-85A5-EF32823635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B87154F-1C33-4D96-AD0F-41A911079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9F7C24D-DA96-4B69-9D48-11ED65981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1CC3BFF-8D2C-4191-AA89-4B5F07B595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30851AC-DB18-4C88-A8A2-449F772E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A0FBDE6-61C6-4EAD-BEF2-895D802FB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A861D3C-5355-4A4A-A875-EC40751A7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98E573C-00D7-4371-9CE5-C72044BC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B74B55B-C24A-4F7B-80B0-59E86E989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61FF18D-542A-4DA3-B579-046996571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B5CD3040-DA11-4096-9ECA-0547EB296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DBF68E6-70DC-4C9B-9E36-54DADF5D8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1A82FA5-7042-42C0-82C9-8068C36A6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F1F1E10-43A7-49C1-9611-E52FB1BF5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50A35C-3618-4456-8580-7687EDA43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4013BD1-ADEE-4116-8B16-8C5FB3B01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41350A0-245D-42A9-911D-82D77BC3D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8734813-52CA-4809-A0E0-348308DC4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E626E127-926A-4623-B87E-6944AA8F4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ADDE53E-0E40-4853-BCF0-9B152D6A4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13F1249-54EA-428F-AE2E-A0579B409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52C80D7-048D-4658-A5FE-B698CC4E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A82C20A-8FDC-4735-9608-AD288081F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FB7CA94-32F3-403F-9F2B-1E2F701E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066606C-4588-4163-AD08-3AC14040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8565D18-023F-46E0-B825-199BFEAD6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6F96FBB7-2ED0-47E0-9016-421EC9D3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CFFB9F2-9F7C-43A4-A9E6-1EE70C00B7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421F39C-6A35-4CF1-8E72-2A897C1F8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DA5561C-BFBA-4EA2-8A59-2910A2CDF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B9F79817-A1A8-459C-A1DA-1639CC4EF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30C5931-2980-4D21-A6AF-33BBB2B4A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130F5F5-6F7C-41EE-8CBB-1D0839C6F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671993A-EC69-4341-90B1-F23F6EA5A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D56C4EAD-EE30-43C6-99BC-D4CB4EE9E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0981292-8C2D-477F-BFC1-A0C971DE4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EB673EB-AAA5-41CD-BD9E-19C05381C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F0F0673-73C3-44AE-9E98-EE65ADB27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0908B8D8-11C7-4C6B-9642-2AAD37E24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F2F92D7-98B0-4E76-B8C6-AADDDBFCC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EC8DDD7-9501-4B67-9C31-6D5930A2B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57BD5C40-C542-47FD-9C2B-EE136CB979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D4CE941A-9B71-4C39-B230-20A18D89B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718F172-45D8-46D9-A359-D8A51BE64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51EDA59-37F4-47C4-9579-A4EE161561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CF25555-9B27-45F5-BDE8-EC65FC7B9D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E18D4CBF-5079-4BCF-996F-48C5BD1DC8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99F779A-FDDF-4E15-A19E-D734C95A5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8510558-1546-41C7-819E-0C4056E54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371F762-3D9D-459C-AC86-3183843A4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DECEFE0-53BB-47FB-97D7-AE0B0E319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D7521B5-463A-40A3-BE61-B1CAE3307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A3596C1-0483-4496-8755-DB608479D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89261538-C799-4246-B1B3-B3F5B09A0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FDE36D9-78E7-44D9-BC0F-1BAFDE5B3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B9D93E5-4ECA-4C24-9FF6-AC81334279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4C35E97-1F66-4BFD-AE92-7EBC84F1D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C6BF299A-A3D1-430D-80FF-B080C6FC6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E7CF736-D3DE-4C5E-AA1F-DC4C8AA3A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396DF6B-432E-4903-B1AA-D3531FF8A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1ECDFD65-3965-4589-A4C2-16510946FF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CA8C54E5-84FF-4F13-AA46-FED8E8DAD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ECA2236-A9B4-439E-9BAB-56AE965F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9441778-3D1A-4F75-A5A1-7214DAFB1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B9AA094-8F15-4A0C-AA38-346BD5DDC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119958CA-594A-4498-84BE-F61BFC580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DFCE354-2B72-4480-97DE-E882906FDF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BC973E6C-6BC5-4FF1-8ECA-861597312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D64FCB3C-7129-40FC-B584-150E5E62F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E211C60F-B3FE-47DD-BD11-D331736344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D3EA065-68A6-4DD0-99BA-645480D4A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B6AC294-B9BA-4C59-B08A-53548D610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95F31034-2EF3-4F10-85B8-454316F2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A87A0E7-AF0B-4A66-AFF6-689E7D388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0D8E5EAF-B0C7-4E80-92EF-0209B4FE7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FAA01C3F-AD71-4F07-8664-821309948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A30EC962-F7C8-4F17-A8EB-8EC64ADEF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A0DA527-FFEF-4AB6-B38F-FDF228D5B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FAB5776C-CF29-46E0-9A73-03A318AE6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45572D84-640D-47CC-A862-6DCF1A73E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F9CD199-6195-4F64-9E22-94AD9D760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35BC72FF-17EE-425A-B62A-2E024A6D7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26F3AB89-E7FF-4C05-9243-32DF9B4DF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DABD659D-3754-4F63-9C8D-54AB1549E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C9DF2EF3-55C8-4745-9F55-24B60215D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13C67022-CC78-4114-891A-C34637A61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A0F93252-C331-4CBB-B4F8-6B12B3903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7F4537F3-EDF5-4626-AFBE-4488E0140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3848604B-6F7A-4A76-96F8-6B7BE1FE8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73D47B0C-A018-4B2C-898B-2391FC845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03DD4A89-CBC7-4BEE-AF16-D76807C08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E63C3831-F632-40D9-84E9-FEDA73C6B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5D39FEFA-CF2D-47D2-A180-417199AE8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987F2FB4-CAFE-4018-A06E-5BAB572FF7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9C990CED-1FA9-4850-8469-1460027704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95BF6636-258D-497B-ABBF-1813F114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27D9B40C-72EA-4EFC-B711-9F7828061E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454702A9-BABD-4005-8B4D-991D3CFBE3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1E860B77-3AB6-46A1-9CE3-37D976AF4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292ABAA7-B221-4C32-8F87-ABBAE21AD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81D416EA-36C9-4DC6-A012-0C0F3FDF7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A7F4DF81-59CD-4438-AA36-8F1BCCF97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77C64A27-32D1-40C4-B94F-1093B6DE6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4797AB82-41AF-4856-AFC1-222C6DBC7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0C1D340-365C-4212-A0FE-D7D06095B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3493915A-115F-4720-86A4-853B7323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2B7C4C77-1BED-4D31-8452-96E6F6B2A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8B04703-29C2-4A3B-AF19-7434D788E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6557C845-906D-43D8-92DE-72EF460687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55858061-043C-4334-BFCE-D9F77366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5B825429-701A-43D0-83FA-2AF61D842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A633109C-AACA-40CF-B41E-488FD4884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F7558F3F-5D90-45F4-AA12-07ED3A519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451DD258-CE67-424A-BF5B-AFFA82B56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400BE62-7130-4D75-B3AB-AA78B022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22DE0A40-C470-4BF2-86BE-950D01B0C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FD0A8776-E748-4D71-999B-FF5213CB4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9868C751-1379-453B-AC78-C61BCDFD7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AB5E0827-B184-45E4-BE8A-A6E9B4456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528E9365-B34E-471B-B5F5-7D7AA0226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E32C453C-483A-468F-8AE5-9653EE06C6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8206E38D-8DBE-4126-8CAC-F737F5835F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ED5D9B69-81D5-4D7D-875B-4E07EC457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E5212BDC-A49B-4150-8C9A-BFD08D9E1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D8A2BE4D-B38F-4C4C-A82F-FABB3DE99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94EFD994-9359-4615-BFA9-DFCC942FE6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4205EAC6-6E11-4106-A079-7E9F2F62CA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EDDCF5F4-CA05-4922-AF4B-F9629D6F3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9113CF3-AB25-42A2-8DE0-735C1F40C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FB5092A3-B3FA-4AC8-82C3-FA386B848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08F8F5D2-8958-4ED5-94E8-B4AB9F442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87D2E7CC-7DFE-42C8-9E78-44777D7B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6E57A90F-A41A-4C97-8EA3-ADD911EDD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B9C217A0-4087-4422-8635-C74D0B13A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9C0E89CF-75CB-4D42-9E44-ADF284D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5564F9F3-0D82-4874-9440-38F3AF917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8E318789-20ED-497A-AFEB-3280B07AB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F2256C04-2807-49A4-93C3-95542421D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14FBD6ED-2E68-4F38-BF88-DC75DAECAF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AF7BF2B0-9477-4227-9CDB-98E8AF7C1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7B6B9DAA-B992-45AD-A992-9CDFB41B9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8DE418D1-D67F-4FD8-BA49-CC986A712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39AB1E1F-243A-489C-8753-69078993E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F5E4BFF9-A8A8-4B08-AC59-228B81E02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D3D80DFA-96DF-4CD6-B136-557368FF3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1ED3E86E-8BEE-463D-A646-180ABD21F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ADD483A5-049C-4EBA-B2D1-910117903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1116FEF0-D89A-43D8-B160-04E86A39F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517D6EEA-1BB1-4EC1-87B7-2CAFBE348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2EBD1224-D8F1-4976-BE1F-B4ABB071A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DEBB9B87-CACC-4819-BEFA-C8A0C1AF2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5259DF1F-DEAD-492D-AFEE-BA7BB1A7E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D3573A36-F1A6-4532-829C-AE49B7CE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F1A8D26A-350C-45FE-AA87-4AC5C0568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5044A982-3E0F-4D17-9104-27E2D2D2F4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68EB580A-7544-41A1-AE10-5C52B00FB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65DBF4F2-4158-4DA7-AF14-7F9DDF07B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F43513B1-0D48-4482-AA4E-2046DE585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AC04BF60-8F64-4663-A8B4-D8BC1943B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1B9A4999-4058-4260-B3D7-A8B6C1361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99FCBE72-DC7B-42FD-B59A-E1714802E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2FC3A23A-4EDB-4DD4-B293-746E0255A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335D0-67B4-6DCE-6E0D-ADCDF7675339}"/>
              </a:ext>
            </a:extLst>
          </p:cNvPr>
          <p:cNvSpPr txBox="1"/>
          <p:nvPr/>
        </p:nvSpPr>
        <p:spPr>
          <a:xfrm>
            <a:off x="6477270" y="1958550"/>
            <a:ext cx="4974771" cy="3810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  <a:latin typeface="+mn-lt"/>
              </a:rPr>
              <a:t>“Governing is inconceivable without the formation of images. Anyone involved in governing, in whatever capacity or authority, forms images about what he or she is governing.” 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4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Amartya Sen on Freedom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663" y="3902075"/>
            <a:ext cx="450555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“Freedoms are not only the primary ends of development, they are also among its principal means.” </a:t>
            </a:r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xmlns="" id="{0277405F-0B4F-4418-B773-1B38814125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Bilderesultat for amartya sen freedom as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5" y="2663211"/>
            <a:ext cx="2291961" cy="34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artya Sen - ICRW">
            <a:extLst>
              <a:ext uri="{FF2B5EF4-FFF2-40B4-BE49-F238E27FC236}">
                <a16:creationId xmlns:a16="http://schemas.microsoft.com/office/drawing/2014/main" xmlns="" id="{25B611C3-9839-E759-2802-418B028B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93" y="963484"/>
            <a:ext cx="3105975" cy="20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1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extBox 9">
            <a:extLst>
              <a:ext uri="{FF2B5EF4-FFF2-40B4-BE49-F238E27FC236}">
                <a16:creationId xmlns:a16="http://schemas.microsoft.com/office/drawing/2014/main" xmlns="" id="{0B859B0A-272D-D281-85FB-52705BA9A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190497"/>
              </p:ext>
            </p:extLst>
          </p:nvPr>
        </p:nvGraphicFramePr>
        <p:xfrm>
          <a:off x="2890338" y="660558"/>
          <a:ext cx="6900512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78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8D8CFA9-31F4-C59B-F75F-3701C903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97" y="620713"/>
            <a:ext cx="905192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xmlns="" id="{0F9CF920-20AB-CE2C-FE4F-2C5A428B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28679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/>
              <a:t>Open system </a:t>
            </a:r>
            <a:r>
              <a:rPr lang="nb-NO" altLang="nb-NO" dirty="0" err="1"/>
              <a:t>model</a:t>
            </a:r>
            <a:endParaRPr lang="nb-NO" altLang="nb-NO" dirty="0"/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xmlns="" id="{BC566A1A-68CF-7624-1E16-88AC854AF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250825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 err="1"/>
              <a:t>Closed</a:t>
            </a:r>
            <a:r>
              <a:rPr lang="nb-NO" altLang="nb-NO" dirty="0"/>
              <a:t> system </a:t>
            </a:r>
            <a:r>
              <a:rPr lang="nb-NO" altLang="nb-NO" dirty="0" err="1"/>
              <a:t>model</a:t>
            </a:r>
            <a:endParaRPr lang="nb-NO" altLang="nb-NO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0A1DD9CD-3ED3-3391-7645-7747D9DA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841" y="4164511"/>
            <a:ext cx="55960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nb-NO" dirty="0">
                <a:solidFill>
                  <a:srgbClr val="FF0000"/>
                </a:solidFill>
              </a:rPr>
              <a:t>Gov. involves a complex, open, heterogeneous, and inherently unstable system</a:t>
            </a:r>
          </a:p>
          <a:p>
            <a:pPr eaLnBrk="1" hangingPunct="1">
              <a:buFontTx/>
              <a:buChar char="•"/>
            </a:pPr>
            <a:r>
              <a:rPr lang="en-US" altLang="nb-NO" dirty="0">
                <a:solidFill>
                  <a:srgbClr val="FF0000"/>
                </a:solidFill>
              </a:rPr>
              <a:t>Unresolved conflict between more or less powerful stakeholders is a permanent feature</a:t>
            </a:r>
          </a:p>
          <a:p>
            <a:pPr eaLnBrk="1" hangingPunct="1">
              <a:buFontTx/>
              <a:buChar char="•"/>
            </a:pPr>
            <a:r>
              <a:rPr lang="en-US" altLang="nb-NO" dirty="0">
                <a:solidFill>
                  <a:srgbClr val="FF0000"/>
                </a:solidFill>
              </a:rPr>
              <a:t>Goals are multiple, often inconsistent, and negotiated</a:t>
            </a:r>
          </a:p>
          <a:p>
            <a:pPr eaLnBrk="1" hangingPunct="1">
              <a:buFontTx/>
              <a:buChar char="•"/>
            </a:pPr>
            <a:r>
              <a:rPr lang="en-US" altLang="nb-NO" dirty="0">
                <a:solidFill>
                  <a:srgbClr val="FF0000"/>
                </a:solidFill>
              </a:rPr>
              <a:t>Gov. is less about exercising authority than about political brokerage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BFF135-52C3-38B6-8A40-CE6BBD06CF23}"/>
              </a:ext>
            </a:extLst>
          </p:cNvPr>
          <p:cNvSpPr/>
          <p:nvPr/>
        </p:nvSpPr>
        <p:spPr>
          <a:xfrm>
            <a:off x="661852" y="4159250"/>
            <a:ext cx="56989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Governance is a government responsibility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Gov. is exercised from the top down with stakeholders  at the receiving end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Goals are developed at the central level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Little input from outside the management system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    Emphasis on enforcement and</a:t>
            </a:r>
          </a:p>
          <a:p>
            <a:pPr eaLnBrk="1" hangingPunct="1">
              <a:defRPr/>
            </a:pPr>
            <a:r>
              <a:rPr lang="en-US" altLang="nb-NO" sz="2000" dirty="0">
                <a:solidFill>
                  <a:srgbClr val="0070C0"/>
                </a:solidFill>
              </a:rPr>
              <a:t>     compliance</a:t>
            </a:r>
            <a:endParaRPr lang="en-US" altLang="nb-NO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Governs? | Pocket | Norli.no">
            <a:extLst>
              <a:ext uri="{FF2B5EF4-FFF2-40B4-BE49-F238E27FC236}">
                <a16:creationId xmlns:a16="http://schemas.microsoft.com/office/drawing/2014/main" xmlns="" id="{7918AA18-768B-4AA1-8360-41A8F3053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54" y="938348"/>
            <a:ext cx="3213689" cy="516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95CF0D-8892-0FB5-C46D-A3CF2D1C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13" y="1680213"/>
            <a:ext cx="5905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4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 Bateson | Raleigh Rambles">
            <a:extLst>
              <a:ext uri="{FF2B5EF4-FFF2-40B4-BE49-F238E27FC236}">
                <a16:creationId xmlns:a16="http://schemas.microsoft.com/office/drawing/2014/main" xmlns="" id="{7AAC2BD2-AF8D-D725-2D17-812E2066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73" y="1397876"/>
            <a:ext cx="8782597" cy="41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2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ngels Fear: Towards an Epistemology of the Sacred: Gregory Bateson, Mary  Catherine Bateson: 9780553345810: Amazon.com: Books">
            <a:extLst>
              <a:ext uri="{FF2B5EF4-FFF2-40B4-BE49-F238E27FC236}">
                <a16:creationId xmlns:a16="http://schemas.microsoft.com/office/drawing/2014/main" xmlns="" id="{231BC2B9-7C49-BEE5-E39E-DB411B56C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686" y="0"/>
            <a:ext cx="4335515" cy="6858000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6ADA8-34B9-35FE-1EFE-ABE7E567D66D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  <a:latin typeface="+mn-lt"/>
              </a:rPr>
              <a:t>“The map is not the territory”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  <a:latin typeface="+mn-lt"/>
              </a:rPr>
              <a:t>“The name is not the thing being named.” 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0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 Drawing Of A Man (dessin au trait d'un homme) – Pablo Picasso Painting  - Art Prints">
            <a:extLst>
              <a:ext uri="{FF2B5EF4-FFF2-40B4-BE49-F238E27FC236}">
                <a16:creationId xmlns:a16="http://schemas.microsoft.com/office/drawing/2014/main" xmlns="" id="{7EF056D8-DEF5-4762-5204-5BF04AB92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6" y="658946"/>
            <a:ext cx="4247832" cy="5665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0B5125-91EC-6102-2690-6165E2865365}"/>
              </a:ext>
            </a:extLst>
          </p:cNvPr>
          <p:cNvSpPr txBox="1"/>
          <p:nvPr/>
        </p:nvSpPr>
        <p:spPr>
          <a:xfrm>
            <a:off x="6879771" y="1889760"/>
            <a:ext cx="376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Picasso:  </a:t>
            </a:r>
          </a:p>
          <a:p>
            <a:r>
              <a:rPr lang="nb-NO" sz="2800" dirty="0"/>
              <a:t>«Line-</a:t>
            </a:r>
            <a:r>
              <a:rPr lang="nb-NO" sz="2800" dirty="0" err="1"/>
              <a:t>drawing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a man»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83681-1228-35CB-0494-6514FB3EF7A1}"/>
              </a:ext>
            </a:extLst>
          </p:cNvPr>
          <p:cNvSpPr txBox="1"/>
          <p:nvPr/>
        </p:nvSpPr>
        <p:spPr>
          <a:xfrm flipH="1">
            <a:off x="5886993" y="4336869"/>
            <a:ext cx="630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The image is not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thing</a:t>
            </a:r>
            <a:r>
              <a:rPr lang="nb-NO" sz="2800" dirty="0"/>
              <a:t> </a:t>
            </a:r>
            <a:r>
              <a:rPr lang="nb-NO" sz="2800" dirty="0" err="1"/>
              <a:t>being</a:t>
            </a:r>
            <a:r>
              <a:rPr lang="nb-NO" sz="2800" dirty="0"/>
              <a:t> </a:t>
            </a:r>
            <a:r>
              <a:rPr lang="nb-NO" sz="2800" dirty="0" err="1"/>
              <a:t>imaged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76615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xmlns="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9729AE10-FAC0-48D2-2607-DCD9EED3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6" r="377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266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4A2B617E-A027-D16E-7C3E-49664303839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Peter Fonda: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I 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“I </a:t>
            </a:r>
            <a:r>
              <a:rPr lang="en-US" sz="2200" b="1" i="1">
                <a:effectLst/>
                <a:highlight>
                  <a:srgbClr val="FFFFFF"/>
                </a:highlight>
                <a:latin typeface="+mn-lt"/>
              </a:rPr>
              <a:t>believe that one is only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 truly </a:t>
            </a:r>
            <a:r>
              <a:rPr lang="en-US" sz="2200" b="1" i="1">
                <a:effectLst/>
                <a:highlight>
                  <a:srgbClr val="FFFFFF"/>
                </a:highlight>
                <a:latin typeface="+mn-lt"/>
              </a:rPr>
              <a:t>free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 when </a:t>
            </a:r>
            <a:r>
              <a:rPr lang="en-US" sz="2200" b="1" i="1">
                <a:effectLst/>
                <a:highlight>
                  <a:srgbClr val="FFFFFF"/>
                </a:highlight>
                <a:latin typeface="+mn-lt"/>
              </a:rPr>
              <a:t>one is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 learning, and </a:t>
            </a:r>
            <a:r>
              <a:rPr lang="en-US" sz="2200" b="1" i="1">
                <a:effectLst/>
                <a:highlight>
                  <a:srgbClr val="FFFFFF"/>
                </a:highlight>
                <a:latin typeface="+mn-lt"/>
              </a:rPr>
              <a:t>one can only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 learn when </a:t>
            </a:r>
            <a:r>
              <a:rPr lang="en-US" sz="2200" b="1" i="1">
                <a:effectLst/>
                <a:highlight>
                  <a:srgbClr val="FFFFFF"/>
                </a:highlight>
                <a:latin typeface="+mn-lt"/>
              </a:rPr>
              <a:t>one is free</a:t>
            </a:r>
            <a:r>
              <a:rPr lang="en-US" sz="2200">
                <a:effectLst/>
                <a:highlight>
                  <a:srgbClr val="FFFFFF"/>
                </a:highlight>
                <a:latin typeface="+mn-lt"/>
              </a:rPr>
              <a:t>.”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 </a:t>
            </a:r>
          </a:p>
        </p:txBody>
      </p:sp>
      <p:pic>
        <p:nvPicPr>
          <p:cNvPr id="2050" name="Picture 2" descr="'Easy Rider' Review: Movie (1969)">
            <a:extLst>
              <a:ext uri="{FF2B5EF4-FFF2-40B4-BE49-F238E27FC236}">
                <a16:creationId xmlns:a16="http://schemas.microsoft.com/office/drawing/2014/main" xmlns="" id="{12C782A1-AE7D-169B-0929-145F8454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7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2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30EA277C-375D-1A5B-04A5-F4B8957A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30" y="1681217"/>
            <a:ext cx="6998060" cy="41086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EE1FF-1C6F-0040-904A-2E61F194CC91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xmlns="" id="{65B2885E-71D2-8538-F899-EF498C910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40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58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60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65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867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7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vid Hume: Natural, comfortable thinking | Daily News">
            <a:extLst>
              <a:ext uri="{FF2B5EF4-FFF2-40B4-BE49-F238E27FC236}">
                <a16:creationId xmlns:a16="http://schemas.microsoft.com/office/drawing/2014/main" xmlns="" id="{8CEE6E40-EBC8-D510-8C2C-B7982A03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6" y="1030013"/>
            <a:ext cx="6087953" cy="40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9022D-8709-2DB4-F64D-35242C556F47}"/>
              </a:ext>
            </a:extLst>
          </p:cNvPr>
          <p:cNvSpPr txBox="1"/>
          <p:nvPr/>
        </p:nvSpPr>
        <p:spPr>
          <a:xfrm flipH="1">
            <a:off x="845636" y="5770181"/>
            <a:ext cx="387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David Hume (1711-1766)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39308D-2A5A-A704-3AC3-189E20FD2F3C}"/>
              </a:ext>
            </a:extLst>
          </p:cNvPr>
          <p:cNvSpPr txBox="1"/>
          <p:nvPr/>
        </p:nvSpPr>
        <p:spPr>
          <a:xfrm>
            <a:off x="6609805" y="2063931"/>
            <a:ext cx="533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“Men are mightily </a:t>
            </a:r>
            <a:r>
              <a:rPr lang="en-US" sz="36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govern'd</a:t>
            </a:r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 the imagination.”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45814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30 Seneca Quotes to Help You Live a Fulfilling and Worthwhile Life -  Goalcast">
            <a:extLst>
              <a:ext uri="{FF2B5EF4-FFF2-40B4-BE49-F238E27FC236}">
                <a16:creationId xmlns:a16="http://schemas.microsoft.com/office/drawing/2014/main" xmlns="" id="{68E24900-73BD-5074-C002-7C411CF3BD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8" y="1825625"/>
            <a:ext cx="8288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95BA1509-DE61-1127-46E3-24D71BDB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F08FBA-FA5B-0704-76DA-0C6F7F7FDD1D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Plato (in The Republic):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Allegory of the Cave</a:t>
            </a:r>
          </a:p>
        </p:txBody>
      </p:sp>
    </p:spTree>
    <p:extLst>
      <p:ext uri="{BB962C8B-B14F-4D97-AF65-F5344CB8AC3E}">
        <p14:creationId xmlns:p14="http://schemas.microsoft.com/office/powerpoint/2010/main" val="215921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7AFA7B-D84C-19B2-27BB-367AC3A6964E}"/>
              </a:ext>
            </a:extLst>
          </p:cNvPr>
          <p:cNvSpPr txBox="1"/>
          <p:nvPr/>
        </p:nvSpPr>
        <p:spPr>
          <a:xfrm>
            <a:off x="6657715" y="2990818"/>
            <a:ext cx="4195675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” The tragedy of the commons develops in this way. </a:t>
            </a:r>
            <a:r>
              <a:rPr lang="en-US" sz="2800" dirty="0">
                <a:solidFill>
                  <a:srgbClr val="FF0000">
                    <a:alpha val="80000"/>
                  </a:srgbClr>
                </a:solidFill>
                <a:latin typeface="+mn-lt"/>
              </a:rPr>
              <a:t>Picture</a:t>
            </a:r>
            <a:r>
              <a:rPr lang="en-US" sz="2000" dirty="0">
                <a:solidFill>
                  <a:srgbClr val="FF0000">
                    <a:alpha val="80000"/>
                  </a:srgb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+mn-lt"/>
              </a:rPr>
              <a:t>a pasture open to all. It is to be expected that each herdsman will try to keep as many cattle as possible on the commons. Such….”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xmlns="" id="{D0F14822-B1F1-4730-A131-C3416A790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xmlns="" id="{063F1D6B-3845-4F68-9803-39000080E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lderesultat for garrett hardin">
            <a:extLst>
              <a:ext uri="{FF2B5EF4-FFF2-40B4-BE49-F238E27FC236}">
                <a16:creationId xmlns:a16="http://schemas.microsoft.com/office/drawing/2014/main" xmlns="" id="{2EB8C487-0972-CE56-1CE8-9528BE32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3" b="3"/>
          <a:stretch/>
        </p:blipFill>
        <p:spPr bwMode="auto">
          <a:xfrm>
            <a:off x="-3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xmlns="" id="{9A51F8ED-31C4-50C3-702A-377EAC300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16149" b="4"/>
          <a:stretch/>
        </p:blipFill>
        <p:spPr>
          <a:xfrm>
            <a:off x="2767505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xmlns="" id="{C6C6FA52-B664-419A-A212-125E50579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825" y="1771652"/>
            <a:ext cx="3486643" cy="2754874"/>
            <a:chOff x="1303825" y="1771652"/>
            <a:chExt cx="3486643" cy="2754874"/>
          </a:xfrm>
        </p:grpSpPr>
        <p:sp>
          <p:nvSpPr>
            <p:cNvPr id="2062" name="Graphic 11">
              <a:extLst>
                <a:ext uri="{FF2B5EF4-FFF2-40B4-BE49-F238E27FC236}">
                  <a16:creationId xmlns:a16="http://schemas.microsoft.com/office/drawing/2014/main" xmlns="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18953" y="17716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Graphic 10">
              <a:extLst>
                <a:ext uri="{FF2B5EF4-FFF2-40B4-BE49-F238E27FC236}">
                  <a16:creationId xmlns:a16="http://schemas.microsoft.com/office/drawing/2014/main" xmlns="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04045" y="3208746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Graphic 12">
              <a:extLst>
                <a:ext uri="{FF2B5EF4-FFF2-40B4-BE49-F238E27FC236}">
                  <a16:creationId xmlns:a16="http://schemas.microsoft.com/office/drawing/2014/main" xmlns="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825" y="4368981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687E0F13-0451-46AE-85BD-1C38E6DB7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840" y="733642"/>
            <a:ext cx="3802443" cy="5717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7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 page">
            <a:extLst>
              <a:ext uri="{FF2B5EF4-FFF2-40B4-BE49-F238E27FC236}">
                <a16:creationId xmlns:a16="http://schemas.microsoft.com/office/drawing/2014/main" xmlns="" id="{B60C2EEF-6F93-4808-F6E7-C945C06DB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1647305"/>
            <a:ext cx="4742993" cy="3557244"/>
          </a:xfrm>
          <a:prstGeom prst="rect">
            <a:avLst/>
          </a:prstGeom>
          <a:noFill/>
        </p:spPr>
      </p:pic>
      <p:pic>
        <p:nvPicPr>
          <p:cNvPr id="3074" name="Picture 2" descr="Deus ex machina | Literawiki | Fandom">
            <a:extLst>
              <a:ext uri="{FF2B5EF4-FFF2-40B4-BE49-F238E27FC236}">
                <a16:creationId xmlns:a16="http://schemas.microsoft.com/office/drawing/2014/main" xmlns="" id="{F0DAAF91-2E3B-9C9B-A212-157C26E7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240" y="1123527"/>
            <a:ext cx="454367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3AB81A-83F9-E40D-87BC-EF5718E0A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5" r="14126" b="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xmlns="" id="{2799303E-FD1A-95EB-6926-DA64C62C50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5" r="-6" b="9258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317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- IIIGSEA - ISIGSEA PROFESSORA CLAUDIA TORQUATO.pot [Modo de Compatibilidade]" id="{9CCD07FA-4C50-4CB0-95F8-2B4C121EAA03}" vid="{C7D2A5FA-0E50-4254-A510-9D6474CAF32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271</Words>
  <Application>Microsoft Office PowerPoint</Application>
  <PresentationFormat>Widescreen</PresentationFormat>
  <Paragraphs>39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Ailton Dias Gouveia</dc:creator>
  <cp:lastModifiedBy>Ailton Dias Gouveia</cp:lastModifiedBy>
  <cp:revision>23</cp:revision>
  <dcterms:created xsi:type="dcterms:W3CDTF">2024-07-15T23:35:35Z</dcterms:created>
  <dcterms:modified xsi:type="dcterms:W3CDTF">2024-10-26T21:30:33Z</dcterms:modified>
</cp:coreProperties>
</file>